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83" r:id="rId3"/>
    <p:sldId id="284" r:id="rId4"/>
    <p:sldId id="276" r:id="rId5"/>
    <p:sldId id="285" r:id="rId6"/>
    <p:sldId id="277" r:id="rId7"/>
    <p:sldId id="278" r:id="rId8"/>
    <p:sldId id="286" r:id="rId9"/>
    <p:sldId id="279" r:id="rId10"/>
    <p:sldId id="280" r:id="rId11"/>
    <p:sldId id="281" r:id="rId12"/>
    <p:sldId id="282" r:id="rId13"/>
    <p:sldId id="288" r:id="rId14"/>
    <p:sldId id="289" r:id="rId15"/>
    <p:sldId id="290" r:id="rId16"/>
    <p:sldId id="291" r:id="rId17"/>
    <p:sldId id="287" r:id="rId18"/>
    <p:sldId id="26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0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63D0D06-0BFB-4D2C-9F5E-66AB96435E43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8306009-6818-4F29-B53C-48211FAEE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249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6EC5B3-8397-4D8E-B977-526E8BC19F6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5CC762-D558-43EA-A569-D7ED05125CA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40D39-7B66-4B71-A3FD-D22DF437FF51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B894584-6C91-4703-9630-D5E39AD43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BD555-DB5E-42B7-B0E6-EA348AFE1371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623CD-03DF-4E70-B87E-8B03D1077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FC0F3-5FE7-487D-85A8-7587C71D3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43708-F8CD-4564-899F-180683265830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10989-5B2E-4690-B596-25115DE2B0CE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6C9-063E-433D-ABA4-2EEAAE624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C4F62-77A9-4646-87B4-0B1B841447B6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97945EE-14F6-49B5-A72E-743CC72C9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1D8B0-9377-4C15-9F2F-D7747215555B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25F54-F261-4EC0-9656-51720D748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ECCC4-B898-4BD6-9E74-80E64716AF3E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ACDE0183-AC6D-423B-A7A5-1115B039F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57B2A-92EC-4DFD-89E8-15A177851784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38067-7BE8-44F5-ABDF-C9DB90A15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C56EE-FEDF-4693-A0DE-A4EE8DFFC9E7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F27B5A8-91B1-45D4-B5C2-A6EC11EE8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4BD7945-E9F9-453C-A7D8-F9FC8C85E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241E5-6A8B-4982-A3C3-2B244824FADC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08A53-2EED-46F5-B00A-02B473A1F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C5F4-6650-40BF-8F88-D682F1FE1464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3FBB1E-C7EE-4DD1-8601-29A52917E201}" type="datetimeFigureOut">
              <a:rPr lang="en-US"/>
              <a:pPr>
                <a:defRPr/>
              </a:pPr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3BC318-1A91-4584-9AF3-E0E0B98E0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8E7C5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E7C5C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E7C5C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E7C5C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E7C5C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E7C5C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E7C5C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E7C5C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E7C5C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956251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918485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professorsallyeverson@gmail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A4s3wN_vK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3QGgJSVBvcI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8458200" cy="1905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000" dirty="0" smtClean="0"/>
              <a:t>Project </a:t>
            </a:r>
            <a:r>
              <a:rPr lang="en-US" sz="6000" dirty="0" smtClean="0"/>
              <a:t>1: </a:t>
            </a:r>
            <a:r>
              <a:rPr lang="en-US" sz="6000" dirty="0" smtClean="0"/>
              <a:t>BLOG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6000" dirty="0" smtClean="0"/>
              <a:t>Workshop</a:t>
            </a:r>
          </a:p>
        </p:txBody>
      </p:sp>
      <p:sp>
        <p:nvSpPr>
          <p:cNvPr id="13315" name="Title 1"/>
          <p:cNvSpPr>
            <a:spLocks noGrp="1"/>
          </p:cNvSpPr>
          <p:nvPr>
            <p:ph type="ctrTitle"/>
          </p:nvPr>
        </p:nvSpPr>
        <p:spPr>
          <a:xfrm>
            <a:off x="381000" y="533400"/>
            <a:ext cx="8382000" cy="1752600"/>
          </a:xfrm>
        </p:spPr>
        <p:txBody>
          <a:bodyPr/>
          <a:lstStyle/>
          <a:p>
            <a:pPr eaLnBrk="1" hangingPunct="1"/>
            <a:r>
              <a:rPr lang="en-US" sz="6000" dirty="0" smtClean="0"/>
              <a:t>ENG 101 </a:t>
            </a: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Basic</a:t>
            </a:r>
            <a:r>
              <a:rPr lang="en-US" sz="6000" dirty="0"/>
              <a:t> </a:t>
            </a:r>
            <a:r>
              <a:rPr lang="en-US" sz="6000" dirty="0" smtClean="0"/>
              <a:t>English I</a:t>
            </a:r>
            <a:endParaRPr lang="en-US" sz="6000" dirty="0" smtClean="0"/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228600" y="5791200"/>
            <a:ext cx="861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Aharoni" pitchFamily="2" charset="-79"/>
                <a:cs typeface="Aharoni" pitchFamily="2" charset="-79"/>
              </a:rPr>
              <a:t>http://www.wikispaces.com/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0156" t="13542" r="9375" b="6250"/>
          <a:stretch>
            <a:fillRect/>
          </a:stretch>
        </p:blipFill>
        <p:spPr bwMode="auto">
          <a:xfrm>
            <a:off x="609600" y="304800"/>
            <a:ext cx="7848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02"/>
          <a:stretch/>
        </p:blipFill>
        <p:spPr bwMode="auto">
          <a:xfrm>
            <a:off x="-8114" y="29599"/>
            <a:ext cx="9152114" cy="682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-152400" y="876300"/>
            <a:ext cx="2971800" cy="8382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triped Right Arrow 6"/>
          <p:cNvSpPr/>
          <p:nvPr/>
        </p:nvSpPr>
        <p:spPr>
          <a:xfrm rot="13828753">
            <a:off x="1440334" y="2296274"/>
            <a:ext cx="3062933" cy="99268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62400" y="4029670"/>
            <a:ext cx="2585312" cy="923330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Name of Your </a:t>
            </a:r>
          </a:p>
          <a:p>
            <a:pPr algn="ctr"/>
            <a:r>
              <a:rPr lang="en-US" dirty="0" smtClean="0"/>
              <a:t>BLOG!</a:t>
            </a:r>
          </a:p>
          <a:p>
            <a:pPr algn="ctr"/>
            <a:r>
              <a:rPr lang="en-US" dirty="0" smtClean="0"/>
              <a:t>Be Creative – </a:t>
            </a:r>
          </a:p>
        </p:txBody>
      </p:sp>
      <p:sp>
        <p:nvSpPr>
          <p:cNvPr id="10" name="Oval 9"/>
          <p:cNvSpPr/>
          <p:nvPr/>
        </p:nvSpPr>
        <p:spPr>
          <a:xfrm>
            <a:off x="5706402" y="723899"/>
            <a:ext cx="2971800" cy="8382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iped Right Arrow 10"/>
          <p:cNvSpPr/>
          <p:nvPr/>
        </p:nvSpPr>
        <p:spPr>
          <a:xfrm rot="16034644">
            <a:off x="6380893" y="1888656"/>
            <a:ext cx="1728545" cy="99268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201998" y="3272135"/>
            <a:ext cx="1670912" cy="923330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Account info. – to manage Blog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16" b="11728"/>
          <a:stretch/>
        </p:blipFill>
        <p:spPr bwMode="auto">
          <a:xfrm>
            <a:off x="-18661" y="99915"/>
            <a:ext cx="8836719" cy="676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37322" y="2209800"/>
            <a:ext cx="5449078" cy="8382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iped Right Arrow 4"/>
          <p:cNvSpPr/>
          <p:nvPr/>
        </p:nvSpPr>
        <p:spPr>
          <a:xfrm rot="12643061">
            <a:off x="2813852" y="3068699"/>
            <a:ext cx="2872934" cy="99268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72065" y="4343978"/>
            <a:ext cx="2585312" cy="923330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</a:t>
            </a:r>
            <a:r>
              <a:rPr lang="en-US" dirty="0" smtClean="0"/>
              <a:t>Title of </a:t>
            </a:r>
            <a:r>
              <a:rPr lang="en-US" dirty="0" smtClean="0"/>
              <a:t>Your 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irst entry should be</a:t>
            </a:r>
            <a:endParaRPr lang="en-US" dirty="0" smtClean="0"/>
          </a:p>
          <a:p>
            <a:pPr algn="ctr"/>
            <a:r>
              <a:rPr lang="en-US" b="1" dirty="0" smtClean="0"/>
              <a:t>Interesting!!</a:t>
            </a:r>
            <a:endParaRPr lang="en-US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914400" y="2404579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Beating Into Port</a:t>
            </a:r>
            <a:endParaRPr 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93"/>
          <a:stretch/>
        </p:blipFill>
        <p:spPr bwMode="auto">
          <a:xfrm>
            <a:off x="0" y="685799"/>
            <a:ext cx="6934200" cy="6155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5257800" y="1790700"/>
            <a:ext cx="2248678" cy="8382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Striped Right Arrow 3"/>
          <p:cNvSpPr/>
          <p:nvPr/>
        </p:nvSpPr>
        <p:spPr>
          <a:xfrm rot="15985550">
            <a:off x="5244458" y="3406674"/>
            <a:ext cx="2872934" cy="99268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17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89"/>
          <a:stretch/>
        </p:blipFill>
        <p:spPr bwMode="auto">
          <a:xfrm>
            <a:off x="0" y="571500"/>
            <a:ext cx="9013371" cy="628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457200" y="571500"/>
            <a:ext cx="3276600" cy="8001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Striped Right Arrow 3"/>
          <p:cNvSpPr/>
          <p:nvPr/>
        </p:nvSpPr>
        <p:spPr>
          <a:xfrm rot="13382188">
            <a:off x="2549175" y="1870534"/>
            <a:ext cx="3474977" cy="99268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05400" y="2057400"/>
            <a:ext cx="2585312" cy="646331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URL for your Blog – copy it!!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738661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68384" cy="53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4616849" y="2362200"/>
            <a:ext cx="3276600" cy="8001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Striped Right Arrow 3"/>
          <p:cNvSpPr/>
          <p:nvPr/>
        </p:nvSpPr>
        <p:spPr>
          <a:xfrm rot="16034644">
            <a:off x="5692850" y="3560872"/>
            <a:ext cx="1728545" cy="99268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1000" y="381000"/>
            <a:ext cx="4891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EDIT the Blog page and ..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55230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68384" cy="53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triped Right Arrow 2"/>
          <p:cNvSpPr/>
          <p:nvPr/>
        </p:nvSpPr>
        <p:spPr>
          <a:xfrm rot="6497372">
            <a:off x="2487622" y="2323411"/>
            <a:ext cx="3895312" cy="99268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30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PASTE Your URL in Class Wiki – Blog page!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0885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1000" y="2743200"/>
            <a:ext cx="7467600" cy="3048000"/>
          </a:xfrm>
        </p:spPr>
        <p:txBody>
          <a:bodyPr/>
          <a:lstStyle/>
          <a:p>
            <a:pPr marL="342900" indent="-342900" algn="l">
              <a:buAutoNum type="arabicPeriod"/>
            </a:pPr>
            <a:r>
              <a:rPr lang="en-US" sz="2400" dirty="0" smtClean="0"/>
              <a:t>Give your first Blog entry an </a:t>
            </a:r>
            <a:r>
              <a:rPr lang="en-US" sz="2400" u="sng" dirty="0" smtClean="0"/>
              <a:t>interesting title</a:t>
            </a:r>
            <a:r>
              <a:rPr lang="en-US" sz="2400" dirty="0" smtClean="0"/>
              <a:t>.</a:t>
            </a:r>
          </a:p>
          <a:p>
            <a:pPr marL="342900" indent="-342900" algn="l">
              <a:buAutoNum type="arabicPeriod"/>
            </a:pPr>
            <a:r>
              <a:rPr lang="en-US" sz="2400" dirty="0" smtClean="0"/>
              <a:t>Introduce yourself, using at least 5 adjectives.</a:t>
            </a:r>
          </a:p>
          <a:p>
            <a:pPr marL="342900" indent="-342900" algn="l">
              <a:buAutoNum type="arabicPeriod"/>
            </a:pPr>
            <a:r>
              <a:rPr lang="en-US" sz="2400" dirty="0"/>
              <a:t> </a:t>
            </a:r>
            <a:r>
              <a:rPr lang="en-US" sz="2400" dirty="0" smtClean="0"/>
              <a:t>Focus on something unique interesting, or memorable about yourself and explain.</a:t>
            </a:r>
          </a:p>
          <a:p>
            <a:pPr marL="342900" indent="-342900" algn="l"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Blog Entry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2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NOW: </a:t>
            </a:r>
            <a:br>
              <a:rPr lang="en-US" dirty="0" smtClean="0"/>
            </a:br>
            <a:r>
              <a:rPr lang="en-US" dirty="0" smtClean="0"/>
              <a:t>Do some BLOGGING!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Text Placeholder 1"/>
          <p:cNvSpPr>
            <a:spLocks noGrp="1"/>
          </p:cNvSpPr>
          <p:nvPr>
            <p:ph type="body" idx="1"/>
          </p:nvPr>
        </p:nvSpPr>
        <p:spPr>
          <a:xfrm>
            <a:off x="381000" y="2514600"/>
            <a:ext cx="8305800" cy="3581400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cap="none" dirty="0" smtClean="0"/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cap="none" dirty="0" smtClean="0"/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smtClean="0"/>
              <a:t>If you need help: try the “Help” button on far upper-right corner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cap="none" dirty="0" smtClean="0"/>
              <a:t>or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cap="none" dirty="0" smtClean="0"/>
              <a:t>Email me at: </a:t>
            </a:r>
            <a:r>
              <a:rPr lang="en-US" sz="2400" cap="none" dirty="0" smtClean="0">
                <a:hlinkClick r:id="rId3"/>
              </a:rPr>
              <a:t>professorsallyeverson@gmail.com</a:t>
            </a:r>
            <a:r>
              <a:rPr lang="en-US" sz="2400" cap="none" dirty="0" smtClean="0"/>
              <a:t> 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2400" i="1" cap="none" dirty="0" smtClean="0"/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cap="none" dirty="0" smtClean="0"/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2400" cap="none" dirty="0" smtClean="0"/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2400" cap="none" dirty="0" smtClean="0"/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2400" cap="none" dirty="0" smtClean="0"/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cap="none" dirty="0" smtClean="0"/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76200"/>
            <a:ext cx="8266113" cy="914400"/>
          </a:xfrm>
        </p:spPr>
        <p:txBody>
          <a:bodyPr/>
          <a:lstStyle/>
          <a:p>
            <a:r>
              <a:rPr lang="en-US" dirty="0" smtClean="0"/>
              <a:t>WATCH THIS TUTORIAL VIDEO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9" t="4139" r="12791" b="6930"/>
          <a:stretch/>
        </p:blipFill>
        <p:spPr bwMode="auto">
          <a:xfrm>
            <a:off x="381000" y="1166820"/>
            <a:ext cx="8077200" cy="5409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>
            <a:hlinkHover r:id="rId3"/>
          </p:cNvPr>
          <p:cNvSpPr/>
          <p:nvPr/>
        </p:nvSpPr>
        <p:spPr>
          <a:xfrm>
            <a:off x="3124200" y="5257800"/>
            <a:ext cx="8382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ular Arrow 3"/>
          <p:cNvSpPr/>
          <p:nvPr/>
        </p:nvSpPr>
        <p:spPr>
          <a:xfrm rot="7942904">
            <a:off x="2883859" y="2961317"/>
            <a:ext cx="4347588" cy="3838826"/>
          </a:xfrm>
          <a:prstGeom prst="circularArrow">
            <a:avLst>
              <a:gd name="adj1" fmla="val 12500"/>
              <a:gd name="adj2" fmla="val 1781564"/>
              <a:gd name="adj3" fmla="val 20457681"/>
              <a:gd name="adj4" fmla="val 10657832"/>
              <a:gd name="adj5" fmla="val 124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7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914400"/>
          </a:xfrm>
        </p:spPr>
        <p:txBody>
          <a:bodyPr/>
          <a:lstStyle/>
          <a:p>
            <a:r>
              <a:rPr lang="en-US" dirty="0" err="1" smtClean="0"/>
              <a:t>WordPress</a:t>
            </a:r>
            <a:r>
              <a:rPr lang="en-US" dirty="0" smtClean="0"/>
              <a:t> Tutorial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02" y="1371600"/>
            <a:ext cx="8763000" cy="5134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ction Button: Forward or Next 3">
            <a:hlinkClick r:id="rId3" highlightClick="1"/>
          </p:cNvPr>
          <p:cNvSpPr/>
          <p:nvPr/>
        </p:nvSpPr>
        <p:spPr>
          <a:xfrm>
            <a:off x="7315200" y="533400"/>
            <a:ext cx="1143000" cy="685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9" t="4139" r="12791" b="6930"/>
          <a:stretch/>
        </p:blipFill>
        <p:spPr bwMode="auto">
          <a:xfrm>
            <a:off x="381000" y="1166820"/>
            <a:ext cx="8077200" cy="5409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07995"/>
            <a:ext cx="8534400" cy="758825"/>
          </a:xfrm>
        </p:spPr>
        <p:txBody>
          <a:bodyPr/>
          <a:lstStyle/>
          <a:p>
            <a:r>
              <a:rPr lang="en-US" dirty="0" smtClean="0"/>
              <a:t>Go to: </a:t>
            </a:r>
            <a:r>
              <a:rPr lang="en-US" dirty="0" smtClean="0"/>
              <a:t>www.blogger.com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639663" y="3009900"/>
            <a:ext cx="1981200" cy="8382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iped Right Arrow 4"/>
          <p:cNvSpPr/>
          <p:nvPr/>
        </p:nvSpPr>
        <p:spPr>
          <a:xfrm rot="18855605">
            <a:off x="2103345" y="3823851"/>
            <a:ext cx="2252373" cy="1716741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152400"/>
            <a:ext cx="7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If you have GMAIL or </a:t>
            </a:r>
            <a:r>
              <a:rPr lang="en-US" sz="2800" b="1" dirty="0" err="1" smtClean="0">
                <a:solidFill>
                  <a:srgbClr val="FF0000"/>
                </a:solidFill>
              </a:rPr>
              <a:t>google</a:t>
            </a:r>
            <a:r>
              <a:rPr lang="en-US" sz="2800" b="1" dirty="0" smtClean="0">
                <a:solidFill>
                  <a:srgbClr val="FF0000"/>
                </a:solidFill>
              </a:rPr>
              <a:t> account: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9" t="4139" r="12791" b="6930"/>
          <a:stretch/>
        </p:blipFill>
        <p:spPr bwMode="auto">
          <a:xfrm>
            <a:off x="381000" y="685800"/>
            <a:ext cx="8077200" cy="5409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1447800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No GMAIL account ?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Press here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Curved Left Arrow 5"/>
          <p:cNvSpPr/>
          <p:nvPr/>
        </p:nvSpPr>
        <p:spPr>
          <a:xfrm>
            <a:off x="7620000" y="2401907"/>
            <a:ext cx="990600" cy="270349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756564" y="4495800"/>
            <a:ext cx="1981200" cy="8382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2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20100"/>
          <a:stretch/>
        </p:blipFill>
        <p:spPr bwMode="auto">
          <a:xfrm>
            <a:off x="657339" y="176902"/>
            <a:ext cx="6734061" cy="6452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657600" y="2984051"/>
            <a:ext cx="2743200" cy="838200"/>
          </a:xfrm>
          <a:prstGeom prst="ellipse">
            <a:avLst/>
          </a:prstGeom>
          <a:noFill/>
          <a:ln w="57150"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triped Right Arrow 5"/>
          <p:cNvSpPr/>
          <p:nvPr/>
        </p:nvSpPr>
        <p:spPr>
          <a:xfrm rot="18855605">
            <a:off x="2027144" y="3900052"/>
            <a:ext cx="2252373" cy="1716741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5254" r="1695"/>
          <a:stretch>
            <a:fillRect/>
          </a:stretch>
        </p:blipFill>
        <p:spPr bwMode="auto">
          <a:xfrm>
            <a:off x="0" y="1143000"/>
            <a:ext cx="8839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4267200" y="2590800"/>
            <a:ext cx="1981200" cy="8382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iped Right Arrow 4"/>
          <p:cNvSpPr/>
          <p:nvPr/>
        </p:nvSpPr>
        <p:spPr>
          <a:xfrm rot="6179710">
            <a:off x="1321436" y="1287289"/>
            <a:ext cx="2073481" cy="1005204"/>
          </a:xfrm>
          <a:prstGeom prst="stripedRightArrow">
            <a:avLst>
              <a:gd name="adj1" fmla="val 50000"/>
              <a:gd name="adj2" fmla="val 5204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47800" y="228600"/>
            <a:ext cx="6019800" cy="954107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Use Your FIRST and LAST Name (</a:t>
            </a:r>
            <a:r>
              <a:rPr lang="en-US" sz="2800" dirty="0" err="1" smtClean="0">
                <a:solidFill>
                  <a:srgbClr val="FF0000"/>
                </a:solidFill>
              </a:rPr>
              <a:t>nombre</a:t>
            </a:r>
            <a:r>
              <a:rPr lang="en-US" sz="2800" dirty="0" smtClean="0">
                <a:solidFill>
                  <a:srgbClr val="FF0000"/>
                </a:solidFill>
              </a:rPr>
              <a:t> y </a:t>
            </a:r>
            <a:r>
              <a:rPr lang="en-US" sz="2800" dirty="0" err="1" smtClean="0">
                <a:solidFill>
                  <a:srgbClr val="FF0000"/>
                </a:solidFill>
              </a:rPr>
              <a:t>apellido</a:t>
            </a:r>
            <a:r>
              <a:rPr lang="en-US" sz="2800" dirty="0" smtClean="0">
                <a:solidFill>
                  <a:srgbClr val="FF0000"/>
                </a:solidFill>
              </a:rPr>
              <a:t>)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Striped Right Arrow 8"/>
          <p:cNvSpPr/>
          <p:nvPr/>
        </p:nvSpPr>
        <p:spPr>
          <a:xfrm>
            <a:off x="2590800" y="2514600"/>
            <a:ext cx="1621056" cy="99268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1" r="17538"/>
          <a:stretch/>
        </p:blipFill>
        <p:spPr bwMode="auto">
          <a:xfrm>
            <a:off x="1786813" y="268311"/>
            <a:ext cx="6976187" cy="6018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triped Right Arrow 2"/>
          <p:cNvSpPr/>
          <p:nvPr/>
        </p:nvSpPr>
        <p:spPr>
          <a:xfrm>
            <a:off x="1741394" y="2284723"/>
            <a:ext cx="1459006" cy="99268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2400" y="1752600"/>
            <a:ext cx="192232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Name of Blog:</a:t>
            </a:r>
          </a:p>
          <a:p>
            <a:endParaRPr lang="en-US" sz="2000" b="1" dirty="0"/>
          </a:p>
          <a:p>
            <a:r>
              <a:rPr lang="en-US" sz="2000" b="1" dirty="0" smtClean="0"/>
              <a:t>Creative</a:t>
            </a:r>
          </a:p>
          <a:p>
            <a:endParaRPr lang="en-US" sz="2000" b="1" dirty="0"/>
          </a:p>
          <a:p>
            <a:r>
              <a:rPr lang="en-US" sz="2000" b="1" dirty="0" smtClean="0"/>
              <a:t>Interesting</a:t>
            </a:r>
          </a:p>
        </p:txBody>
      </p:sp>
    </p:spTree>
    <p:extLst>
      <p:ext uri="{BB962C8B-B14F-4D97-AF65-F5344CB8AC3E}">
        <p14:creationId xmlns:p14="http://schemas.microsoft.com/office/powerpoint/2010/main" val="1001076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</a:t>
            </a:r>
            <a:r>
              <a:rPr lang="en-US" dirty="0" smtClean="0"/>
              <a:t>TEMPLATE </a:t>
            </a: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676400" y="2286000"/>
            <a:ext cx="457200" cy="457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</a:t>
            </a:r>
            <a:endParaRPr lang="en-US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2" t="12286" r="21172" b="6408"/>
          <a:stretch/>
        </p:blipFill>
        <p:spPr bwMode="auto">
          <a:xfrm>
            <a:off x="419613" y="921819"/>
            <a:ext cx="7276587" cy="584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1257</TotalTime>
  <Words>170</Words>
  <Application>Microsoft Office PowerPoint</Application>
  <PresentationFormat>On-screen Show (4:3)</PresentationFormat>
  <Paragraphs>46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ENG 101  Basic English I</vt:lpstr>
      <vt:lpstr>WATCH THIS TUTORIAL VIDEO</vt:lpstr>
      <vt:lpstr>WordPress Tutorial</vt:lpstr>
      <vt:lpstr>Go to: www.blogger.com</vt:lpstr>
      <vt:lpstr>PowerPoint Presentation</vt:lpstr>
      <vt:lpstr>PowerPoint Presentation</vt:lpstr>
      <vt:lpstr>PowerPoint Presentation</vt:lpstr>
      <vt:lpstr>PowerPoint Presentation</vt:lpstr>
      <vt:lpstr>Choose a TEMPLATE 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First Blog Entry</vt:lpstr>
      <vt:lpstr>NOW:  Do some BLOGGING!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4365 Literary History of Antislavery Class Wiki</dc:title>
  <dc:creator>Petra</dc:creator>
  <cp:lastModifiedBy>Sally Everson</cp:lastModifiedBy>
  <cp:revision>166</cp:revision>
  <dcterms:created xsi:type="dcterms:W3CDTF">2009-09-13T16:18:19Z</dcterms:created>
  <dcterms:modified xsi:type="dcterms:W3CDTF">2011-06-07T02:12:01Z</dcterms:modified>
</cp:coreProperties>
</file>